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3"/>
  </p:handoutMasterIdLst>
  <p:sldIdLst>
    <p:sldId id="271" r:id="rId5"/>
    <p:sldId id="260" r:id="rId6"/>
    <p:sldId id="270" r:id="rId7"/>
    <p:sldId id="263" r:id="rId8"/>
    <p:sldId id="273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A00"/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74BD63-8EDC-4787-B6B4-CDCE3F4A521B}" v="19" dt="2022-07-28T06:27:36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934"/>
    <p:restoredTop sz="96353"/>
  </p:normalViewPr>
  <p:slideViewPr>
    <p:cSldViewPr snapToGrid="0" snapToObjects="1">
      <p:cViewPr varScale="1">
        <p:scale>
          <a:sx n="64" d="100"/>
          <a:sy n="64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296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ins, Diana" userId="3b9023a8-6f7e-441a-859e-d7075dec7758" providerId="ADAL" clId="{5E74BD63-8EDC-4787-B6B4-CDCE3F4A521B}"/>
    <pc:docChg chg="undo custSel addSld delSld modSld addMainMaster delMainMaster modMainMaster">
      <pc:chgData name="Molins, Diana" userId="3b9023a8-6f7e-441a-859e-d7075dec7758" providerId="ADAL" clId="{5E74BD63-8EDC-4787-B6B4-CDCE3F4A521B}" dt="2022-08-04T10:33:03.943" v="96" actId="167"/>
      <pc:docMkLst>
        <pc:docMk/>
      </pc:docMkLst>
      <pc:sldChg chg="del">
        <pc:chgData name="Molins, Diana" userId="3b9023a8-6f7e-441a-859e-d7075dec7758" providerId="ADAL" clId="{5E74BD63-8EDC-4787-B6B4-CDCE3F4A521B}" dt="2022-07-28T06:29:57.100" v="40" actId="2696"/>
        <pc:sldMkLst>
          <pc:docMk/>
          <pc:sldMk cId="1019620062" sldId="262"/>
        </pc:sldMkLst>
      </pc:sldChg>
      <pc:sldChg chg="del">
        <pc:chgData name="Molins, Diana" userId="3b9023a8-6f7e-441a-859e-d7075dec7758" providerId="ADAL" clId="{5E74BD63-8EDC-4787-B6B4-CDCE3F4A521B}" dt="2022-07-28T06:30:24.229" v="42" actId="2696"/>
        <pc:sldMkLst>
          <pc:docMk/>
          <pc:sldMk cId="1140940718" sldId="268"/>
        </pc:sldMkLst>
      </pc:sldChg>
      <pc:sldChg chg="del">
        <pc:chgData name="Molins, Diana" userId="3b9023a8-6f7e-441a-859e-d7075dec7758" providerId="ADAL" clId="{5E74BD63-8EDC-4787-B6B4-CDCE3F4A521B}" dt="2022-07-28T06:30:00.958" v="41" actId="2696"/>
        <pc:sldMkLst>
          <pc:docMk/>
          <pc:sldMk cId="1603837049" sldId="272"/>
        </pc:sldMkLst>
      </pc:sldChg>
      <pc:sldChg chg="delSp add del mod">
        <pc:chgData name="Molins, Diana" userId="3b9023a8-6f7e-441a-859e-d7075dec7758" providerId="ADAL" clId="{5E74BD63-8EDC-4787-B6B4-CDCE3F4A521B}" dt="2022-08-04T10:32:06.506" v="86" actId="2696"/>
        <pc:sldMkLst>
          <pc:docMk/>
          <pc:sldMk cId="2301343049" sldId="274"/>
        </pc:sldMkLst>
        <pc:spChg chg="del">
          <ac:chgData name="Molins, Diana" userId="3b9023a8-6f7e-441a-859e-d7075dec7758" providerId="ADAL" clId="{5E74BD63-8EDC-4787-B6B4-CDCE3F4A521B}" dt="2022-08-04T10:31:29.341" v="85" actId="478"/>
          <ac:spMkLst>
            <pc:docMk/>
            <pc:sldMk cId="2301343049" sldId="274"/>
            <ac:spMk id="2" creationId="{CE947234-B3F5-6544-BEB6-3BB83A614760}"/>
          </ac:spMkLst>
        </pc:spChg>
      </pc:sldChg>
      <pc:sldMasterChg chg="addSldLayout modSldLayout">
        <pc:chgData name="Molins, Diana" userId="3b9023a8-6f7e-441a-859e-d7075dec7758" providerId="ADAL" clId="{5E74BD63-8EDC-4787-B6B4-CDCE3F4A521B}" dt="2022-08-04T10:33:03.943" v="96" actId="167"/>
        <pc:sldMasterMkLst>
          <pc:docMk/>
          <pc:sldMasterMk cId="2038832097" sldId="2147483648"/>
        </pc:sldMasterMkLst>
        <pc:sldLayoutChg chg="modSp mod">
          <pc:chgData name="Molins, Diana" userId="3b9023a8-6f7e-441a-859e-d7075dec7758" providerId="ADAL" clId="{5E74BD63-8EDC-4787-B6B4-CDCE3F4A521B}" dt="2022-07-28T06:28:08.090" v="26" actId="207"/>
          <pc:sldLayoutMkLst>
            <pc:docMk/>
            <pc:sldMasterMk cId="2038832097" sldId="2147483648"/>
            <pc:sldLayoutMk cId="2129642180" sldId="2147483654"/>
          </pc:sldLayoutMkLst>
          <pc:picChg chg="mod">
            <ac:chgData name="Molins, Diana" userId="3b9023a8-6f7e-441a-859e-d7075dec7758" providerId="ADAL" clId="{5E74BD63-8EDC-4787-B6B4-CDCE3F4A521B}" dt="2022-07-28T06:28:08.090" v="26" actId="207"/>
            <ac:picMkLst>
              <pc:docMk/>
              <pc:sldMasterMk cId="2038832097" sldId="2147483648"/>
              <pc:sldLayoutMk cId="2129642180" sldId="2147483654"/>
              <ac:picMk id="6" creationId="{811DCCAA-A571-294D-964C-D1D6D67D2D6E}"/>
            </ac:picMkLst>
          </pc:picChg>
        </pc:sldLayoutChg>
        <pc:sldLayoutChg chg="delSp modSp mod">
          <pc:chgData name="Molins, Diana" userId="3b9023a8-6f7e-441a-859e-d7075dec7758" providerId="ADAL" clId="{5E74BD63-8EDC-4787-B6B4-CDCE3F4A521B}" dt="2022-07-28T06:31:55.366" v="52" actId="14100"/>
          <pc:sldLayoutMkLst>
            <pc:docMk/>
            <pc:sldMasterMk cId="2038832097" sldId="2147483648"/>
            <pc:sldLayoutMk cId="1622230397" sldId="2147483655"/>
          </pc:sldLayoutMkLst>
          <pc:picChg chg="del">
            <ac:chgData name="Molins, Diana" userId="3b9023a8-6f7e-441a-859e-d7075dec7758" providerId="ADAL" clId="{5E74BD63-8EDC-4787-B6B4-CDCE3F4A521B}" dt="2022-07-28T06:30:51.881" v="43" actId="478"/>
            <ac:picMkLst>
              <pc:docMk/>
              <pc:sldMasterMk cId="2038832097" sldId="2147483648"/>
              <pc:sldLayoutMk cId="1622230397" sldId="2147483655"/>
              <ac:picMk id="9" creationId="{76F7295F-C143-FC47-81D3-F2A6A98F0BB0}"/>
            </ac:picMkLst>
          </pc:picChg>
          <pc:picChg chg="del">
            <ac:chgData name="Molins, Diana" userId="3b9023a8-6f7e-441a-859e-d7075dec7758" providerId="ADAL" clId="{5E74BD63-8EDC-4787-B6B4-CDCE3F4A521B}" dt="2022-07-28T06:30:55.652" v="44" actId="478"/>
            <ac:picMkLst>
              <pc:docMk/>
              <pc:sldMasterMk cId="2038832097" sldId="2147483648"/>
              <pc:sldLayoutMk cId="1622230397" sldId="2147483655"/>
              <ac:picMk id="10" creationId="{FEDFABFA-15F3-7144-80DA-AEDBA7E30852}"/>
            </ac:picMkLst>
          </pc:picChg>
          <pc:picChg chg="mod">
            <ac:chgData name="Molins, Diana" userId="3b9023a8-6f7e-441a-859e-d7075dec7758" providerId="ADAL" clId="{5E74BD63-8EDC-4787-B6B4-CDCE3F4A521B}" dt="2022-07-28T06:31:46.259" v="51" actId="1076"/>
            <ac:picMkLst>
              <pc:docMk/>
              <pc:sldMasterMk cId="2038832097" sldId="2147483648"/>
              <pc:sldLayoutMk cId="1622230397" sldId="2147483655"/>
              <ac:picMk id="11" creationId="{843394B2-11F0-C543-A192-4A907626BCEC}"/>
            </ac:picMkLst>
          </pc:picChg>
          <pc:picChg chg="del">
            <ac:chgData name="Molins, Diana" userId="3b9023a8-6f7e-441a-859e-d7075dec7758" providerId="ADAL" clId="{5E74BD63-8EDC-4787-B6B4-CDCE3F4A521B}" dt="2022-07-28T06:30:59.988" v="45" actId="478"/>
            <ac:picMkLst>
              <pc:docMk/>
              <pc:sldMasterMk cId="2038832097" sldId="2147483648"/>
              <pc:sldLayoutMk cId="1622230397" sldId="2147483655"/>
              <ac:picMk id="12" creationId="{2252BEBC-AF69-3C40-BAB2-6209F4DA1470}"/>
            </ac:picMkLst>
          </pc:picChg>
          <pc:picChg chg="mod">
            <ac:chgData name="Molins, Diana" userId="3b9023a8-6f7e-441a-859e-d7075dec7758" providerId="ADAL" clId="{5E74BD63-8EDC-4787-B6B4-CDCE3F4A521B}" dt="2022-07-28T06:31:55.366" v="52" actId="14100"/>
            <ac:picMkLst>
              <pc:docMk/>
              <pc:sldMasterMk cId="2038832097" sldId="2147483648"/>
              <pc:sldLayoutMk cId="1622230397" sldId="2147483655"/>
              <ac:picMk id="14" creationId="{4E77FC9A-633D-764C-AAC4-1C4AA838E65F}"/>
            </ac:picMkLst>
          </pc:picChg>
        </pc:sldLayoutChg>
        <pc:sldLayoutChg chg="modSp mod">
          <pc:chgData name="Molins, Diana" userId="3b9023a8-6f7e-441a-859e-d7075dec7758" providerId="ADAL" clId="{5E74BD63-8EDC-4787-B6B4-CDCE3F4A521B}" dt="2022-07-28T06:23:54.092" v="1" actId="14100"/>
          <pc:sldLayoutMkLst>
            <pc:docMk/>
            <pc:sldMasterMk cId="2038832097" sldId="2147483648"/>
            <pc:sldLayoutMk cId="3875847191" sldId="2147483661"/>
          </pc:sldLayoutMkLst>
          <pc:picChg chg="mod">
            <ac:chgData name="Molins, Diana" userId="3b9023a8-6f7e-441a-859e-d7075dec7758" providerId="ADAL" clId="{5E74BD63-8EDC-4787-B6B4-CDCE3F4A521B}" dt="2022-07-28T06:23:54.092" v="1" actId="14100"/>
            <ac:picMkLst>
              <pc:docMk/>
              <pc:sldMasterMk cId="2038832097" sldId="2147483648"/>
              <pc:sldLayoutMk cId="3875847191" sldId="2147483661"/>
              <ac:picMk id="8" creationId="{912BE3BB-8E8B-3949-9548-4ED6B6C90FA9}"/>
            </ac:picMkLst>
          </pc:picChg>
        </pc:sldLayoutChg>
        <pc:sldLayoutChg chg="modSp mod">
          <pc:chgData name="Molins, Diana" userId="3b9023a8-6f7e-441a-859e-d7075dec7758" providerId="ADAL" clId="{5E74BD63-8EDC-4787-B6B4-CDCE3F4A521B}" dt="2022-07-28T06:32:44.385" v="83" actId="1036"/>
          <pc:sldLayoutMkLst>
            <pc:docMk/>
            <pc:sldMasterMk cId="2038832097" sldId="2147483648"/>
            <pc:sldLayoutMk cId="2083923670" sldId="2147483662"/>
          </pc:sldLayoutMkLst>
          <pc:spChg chg="mod">
            <ac:chgData name="Molins, Diana" userId="3b9023a8-6f7e-441a-859e-d7075dec7758" providerId="ADAL" clId="{5E74BD63-8EDC-4787-B6B4-CDCE3F4A521B}" dt="2022-07-28T06:32:44.385" v="83" actId="1036"/>
            <ac:spMkLst>
              <pc:docMk/>
              <pc:sldMasterMk cId="2038832097" sldId="2147483648"/>
              <pc:sldLayoutMk cId="2083923670" sldId="2147483662"/>
              <ac:spMk id="3" creationId="{088209C6-9B3E-324C-A9BE-28923BBFE992}"/>
            </ac:spMkLst>
          </pc:spChg>
          <pc:spChg chg="mod">
            <ac:chgData name="Molins, Diana" userId="3b9023a8-6f7e-441a-859e-d7075dec7758" providerId="ADAL" clId="{5E74BD63-8EDC-4787-B6B4-CDCE3F4A521B}" dt="2022-07-28T06:32:44.385" v="83" actId="1036"/>
            <ac:spMkLst>
              <pc:docMk/>
              <pc:sldMasterMk cId="2038832097" sldId="2147483648"/>
              <pc:sldLayoutMk cId="2083923670" sldId="2147483662"/>
              <ac:spMk id="13" creationId="{16BE9A0D-1392-A54B-9CD3-C0D27B0FC440}"/>
            </ac:spMkLst>
          </pc:spChg>
        </pc:sldLayoutChg>
        <pc:sldLayoutChg chg="delSp modSp add mod modTransition">
          <pc:chgData name="Molins, Diana" userId="3b9023a8-6f7e-441a-859e-d7075dec7758" providerId="ADAL" clId="{5E74BD63-8EDC-4787-B6B4-CDCE3F4A521B}" dt="2022-08-04T10:32:27.260" v="90" actId="478"/>
          <pc:sldLayoutMkLst>
            <pc:docMk/>
            <pc:sldMasterMk cId="2038832097" sldId="2147483648"/>
            <pc:sldLayoutMk cId="3059725848" sldId="2147483663"/>
          </pc:sldLayoutMkLst>
          <pc:spChg chg="del mod">
            <ac:chgData name="Molins, Diana" userId="3b9023a8-6f7e-441a-859e-d7075dec7758" providerId="ADAL" clId="{5E74BD63-8EDC-4787-B6B4-CDCE3F4A521B}" dt="2022-08-04T10:32:27.260" v="90" actId="478"/>
            <ac:spMkLst>
              <pc:docMk/>
              <pc:sldMasterMk cId="2038832097" sldId="2147483648"/>
              <pc:sldLayoutMk cId="3059725848" sldId="2147483663"/>
              <ac:spMk id="10" creationId="{7F46407D-7875-F14F-BB52-89C7E9C28250}"/>
            </ac:spMkLst>
          </pc:spChg>
          <pc:picChg chg="del">
            <ac:chgData name="Molins, Diana" userId="3b9023a8-6f7e-441a-859e-d7075dec7758" providerId="ADAL" clId="{5E74BD63-8EDC-4787-B6B4-CDCE3F4A521B}" dt="2022-08-04T10:32:20.927" v="88" actId="478"/>
            <ac:picMkLst>
              <pc:docMk/>
              <pc:sldMasterMk cId="2038832097" sldId="2147483648"/>
              <pc:sldLayoutMk cId="3059725848" sldId="2147483663"/>
              <ac:picMk id="8" creationId="{912BE3BB-8E8B-3949-9548-4ED6B6C90FA9}"/>
            </ac:picMkLst>
          </pc:picChg>
        </pc:sldLayoutChg>
        <pc:sldLayoutChg chg="addSp delSp modSp add mod modTransition">
          <pc:chgData name="Molins, Diana" userId="3b9023a8-6f7e-441a-859e-d7075dec7758" providerId="ADAL" clId="{5E74BD63-8EDC-4787-B6B4-CDCE3F4A521B}" dt="2022-08-04T10:33:03.943" v="96" actId="167"/>
          <pc:sldLayoutMkLst>
            <pc:docMk/>
            <pc:sldMasterMk cId="2038832097" sldId="2147483648"/>
            <pc:sldLayoutMk cId="216589028" sldId="2147483664"/>
          </pc:sldLayoutMkLst>
          <pc:spChg chg="add mod ord">
            <ac:chgData name="Molins, Diana" userId="3b9023a8-6f7e-441a-859e-d7075dec7758" providerId="ADAL" clId="{5E74BD63-8EDC-4787-B6B4-CDCE3F4A521B}" dt="2022-08-04T10:33:03.943" v="96" actId="167"/>
            <ac:spMkLst>
              <pc:docMk/>
              <pc:sldMasterMk cId="2038832097" sldId="2147483648"/>
              <pc:sldLayoutMk cId="216589028" sldId="2147483664"/>
              <ac:spMk id="2" creationId="{3E0169B4-269E-46F5-9FBB-142BB74DE30F}"/>
            </ac:spMkLst>
          </pc:spChg>
          <pc:spChg chg="del">
            <ac:chgData name="Molins, Diana" userId="3b9023a8-6f7e-441a-859e-d7075dec7758" providerId="ADAL" clId="{5E74BD63-8EDC-4787-B6B4-CDCE3F4A521B}" dt="2022-08-04T10:32:41.986" v="92" actId="478"/>
            <ac:spMkLst>
              <pc:docMk/>
              <pc:sldMasterMk cId="2038832097" sldId="2147483648"/>
              <pc:sldLayoutMk cId="216589028" sldId="2147483664"/>
              <ac:spMk id="10" creationId="{7F46407D-7875-F14F-BB52-89C7E9C28250}"/>
            </ac:spMkLst>
          </pc:spChg>
          <pc:picChg chg="del">
            <ac:chgData name="Molins, Diana" userId="3b9023a8-6f7e-441a-859e-d7075dec7758" providerId="ADAL" clId="{5E74BD63-8EDC-4787-B6B4-CDCE3F4A521B}" dt="2022-08-04T10:32:47.495" v="93" actId="478"/>
            <ac:picMkLst>
              <pc:docMk/>
              <pc:sldMasterMk cId="2038832097" sldId="2147483648"/>
              <pc:sldLayoutMk cId="216589028" sldId="2147483664"/>
              <ac:picMk id="8" creationId="{912BE3BB-8E8B-3949-9548-4ED6B6C90FA9}"/>
            </ac:picMkLst>
          </pc:picChg>
        </pc:sldLayoutChg>
      </pc:sldMasterChg>
      <pc:sldMasterChg chg="new del mod addSldLayout delSldLayout">
        <pc:chgData name="Molins, Diana" userId="3b9023a8-6f7e-441a-859e-d7075dec7758" providerId="ADAL" clId="{5E74BD63-8EDC-4787-B6B4-CDCE3F4A521B}" dt="2022-07-28T06:29:38.011" v="39" actId="2696"/>
        <pc:sldMasterMkLst>
          <pc:docMk/>
          <pc:sldMasterMk cId="3419151138" sldId="2147483663"/>
        </pc:sldMasterMkLst>
        <pc:sldLayoutChg chg="new del replId">
          <pc:chgData name="Molins, Diana" userId="3b9023a8-6f7e-441a-859e-d7075dec7758" providerId="ADAL" clId="{5E74BD63-8EDC-4787-B6B4-CDCE3F4A521B}" dt="2022-07-28T06:29:37.903" v="28" actId="2696"/>
          <pc:sldLayoutMkLst>
            <pc:docMk/>
            <pc:sldMasterMk cId="3419151138" sldId="2147483663"/>
            <pc:sldLayoutMk cId="708341140" sldId="2147483664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21" v="29" actId="2696"/>
          <pc:sldLayoutMkLst>
            <pc:docMk/>
            <pc:sldMasterMk cId="3419151138" sldId="2147483663"/>
            <pc:sldLayoutMk cId="2839335028" sldId="2147483665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27" v="30" actId="2696"/>
          <pc:sldLayoutMkLst>
            <pc:docMk/>
            <pc:sldMasterMk cId="3419151138" sldId="2147483663"/>
            <pc:sldLayoutMk cId="3018701731" sldId="2147483666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42" v="31" actId="2696"/>
          <pc:sldLayoutMkLst>
            <pc:docMk/>
            <pc:sldMasterMk cId="3419151138" sldId="2147483663"/>
            <pc:sldLayoutMk cId="1025219134" sldId="2147483667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48" v="32" actId="2696"/>
          <pc:sldLayoutMkLst>
            <pc:docMk/>
            <pc:sldMasterMk cId="3419151138" sldId="2147483663"/>
            <pc:sldLayoutMk cId="1345946072" sldId="2147483668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64" v="33" actId="2696"/>
          <pc:sldLayoutMkLst>
            <pc:docMk/>
            <pc:sldMasterMk cId="3419151138" sldId="2147483663"/>
            <pc:sldLayoutMk cId="4007495351" sldId="2147483669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69" v="34" actId="2696"/>
          <pc:sldLayoutMkLst>
            <pc:docMk/>
            <pc:sldMasterMk cId="3419151138" sldId="2147483663"/>
            <pc:sldLayoutMk cId="1778321234" sldId="2147483670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85" v="35" actId="2696"/>
          <pc:sldLayoutMkLst>
            <pc:docMk/>
            <pc:sldMasterMk cId="3419151138" sldId="2147483663"/>
            <pc:sldLayoutMk cId="867058019" sldId="2147483671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91" v="36" actId="2696"/>
          <pc:sldLayoutMkLst>
            <pc:docMk/>
            <pc:sldMasterMk cId="3419151138" sldId="2147483663"/>
            <pc:sldLayoutMk cId="300660159" sldId="2147483672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7.996" v="37" actId="2696"/>
          <pc:sldLayoutMkLst>
            <pc:docMk/>
            <pc:sldMasterMk cId="3419151138" sldId="2147483663"/>
            <pc:sldLayoutMk cId="3376536402" sldId="2147483673"/>
          </pc:sldLayoutMkLst>
        </pc:sldLayoutChg>
        <pc:sldLayoutChg chg="new del replId">
          <pc:chgData name="Molins, Diana" userId="3b9023a8-6f7e-441a-859e-d7075dec7758" providerId="ADAL" clId="{5E74BD63-8EDC-4787-B6B4-CDCE3F4A521B}" dt="2022-07-28T06:29:38.002" v="38" actId="2696"/>
          <pc:sldLayoutMkLst>
            <pc:docMk/>
            <pc:sldMasterMk cId="3419151138" sldId="2147483663"/>
            <pc:sldLayoutMk cId="3471486541" sldId="214748367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05383E-B546-F34A-A5E9-69CAE99093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FC491A-3957-F740-A1F2-2F1643261F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76612-8CC3-7D4A-A419-09EB40C1F6BF}" type="datetimeFigureOut">
              <a:t>8/4/2022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2B02CB-5D76-9D4C-A866-6A9DC01197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A1587-5DC3-5B43-9367-7AC765B10C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FC313-6D21-EC4E-BD11-F4EA8D2054D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26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person, yellow&#10;&#10;Description automatically generated">
            <a:extLst>
              <a:ext uri="{FF2B5EF4-FFF2-40B4-BE49-F238E27FC236}">
                <a16:creationId xmlns:a16="http://schemas.microsoft.com/office/drawing/2014/main" id="{E87AD6AE-983A-5D48-B9AA-F39B87B29F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159B24B2-B346-684C-B9D0-7063769F3B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291" y="776788"/>
            <a:ext cx="2318688" cy="698400"/>
          </a:xfrm>
          <a:prstGeom prst="rect">
            <a:avLst/>
          </a:prstGeom>
        </p:spPr>
      </p:pic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B442404F-0EFC-EC43-A8DD-EFCC8DF696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6939" y="335431"/>
            <a:ext cx="1144800" cy="1139757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16BE9A0D-1392-A54B-9CD3-C0D27B0FC4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91" y="2274319"/>
            <a:ext cx="5639379" cy="1384995"/>
          </a:xfrm>
        </p:spPr>
        <p:txBody>
          <a:bodyPr wrap="square" lIns="0" tIns="0" rIns="0" bIns="0" anchor="t" anchorCtr="0">
            <a:spAutoFit/>
          </a:bodyPr>
          <a:lstStyle/>
          <a:p>
            <a:r>
              <a:rPr lang="es-ES" dirty="0" err="1"/>
              <a:t>Teitl</a:t>
            </a:r>
            <a:r>
              <a:rPr lang="es-ES" dirty="0"/>
              <a:t> y </a:t>
            </a:r>
            <a:r>
              <a:rPr lang="es-ES" dirty="0" err="1"/>
              <a:t>cyflwyniad</a:t>
            </a:r>
            <a:r>
              <a:rPr lang="es-ES" dirty="0"/>
              <a:t> </a:t>
            </a:r>
            <a:r>
              <a:rPr lang="es-ES" dirty="0" err="1"/>
              <a:t>mewn</a:t>
            </a:r>
            <a:r>
              <a:rPr lang="es-ES" dirty="0"/>
              <a:t> </a:t>
            </a:r>
            <a:r>
              <a:rPr lang="es-ES" dirty="0" err="1"/>
              <a:t>dwy</a:t>
            </a:r>
            <a:r>
              <a:rPr lang="es-ES" dirty="0"/>
              <a:t> </a:t>
            </a:r>
            <a:r>
              <a:rPr lang="es-ES" dirty="0" err="1"/>
              <a:t>linell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A6D74CB-E876-A04F-9CEB-58D5E499EA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5291" y="3896052"/>
            <a:ext cx="889200" cy="316800"/>
          </a:xfrm>
          <a:solidFill>
            <a:srgbClr val="FFC800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FontTx/>
              <a:buNone/>
              <a:defRPr sz="1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10.02.22</a:t>
            </a:r>
          </a:p>
        </p:txBody>
      </p:sp>
    </p:spTree>
    <p:extLst>
      <p:ext uri="{BB962C8B-B14F-4D97-AF65-F5344CB8AC3E}">
        <p14:creationId xmlns:p14="http://schemas.microsoft.com/office/powerpoint/2010/main" val="2470749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2BE3BB-8E8B-3949-9548-4ED6B6C90F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7F46407D-7875-F14F-BB52-89C7E9C282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91" y="3082751"/>
            <a:ext cx="5639379" cy="692497"/>
          </a:xfrm>
        </p:spPr>
        <p:txBody>
          <a:bodyPr wrap="square" lIns="0" tIns="0" rIns="0" bIns="0" anchor="ctr" anchorCtr="0">
            <a:spAutoFit/>
          </a:bodyPr>
          <a:lstStyle/>
          <a:p>
            <a:r>
              <a:rPr lang="en-US" dirty="0" err="1"/>
              <a:t>Teitl</a:t>
            </a:r>
            <a:r>
              <a:rPr lang="en-US" dirty="0"/>
              <a:t> </a:t>
            </a:r>
            <a:r>
              <a:rPr lang="en-US" dirty="0" err="1"/>
              <a:t>yr</a:t>
            </a:r>
            <a:r>
              <a:rPr lang="en-US" dirty="0"/>
              <a:t> </a:t>
            </a:r>
            <a:r>
              <a:rPr lang="en-US" dirty="0" err="1"/>
              <a:t>adran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FC27DA-3272-624C-BD33-5643E4822B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" y="5799600"/>
            <a:ext cx="527306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4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0169B4-269E-46F5-9FBB-142BB74DE3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FC27DA-3272-624C-BD33-5643E4822B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60000" y="5799600"/>
            <a:ext cx="527306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9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2BE3BB-8E8B-3949-9548-4ED6B6C90F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7F46407D-7875-F14F-BB52-89C7E9C282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91" y="3082751"/>
            <a:ext cx="5639379" cy="692497"/>
          </a:xfrm>
        </p:spPr>
        <p:txBody>
          <a:bodyPr wrap="square" lIns="0" tIns="0" rIns="0" bIns="0" anchor="ctr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Teitl</a:t>
            </a:r>
            <a:r>
              <a:rPr lang="en-US" dirty="0"/>
              <a:t> </a:t>
            </a:r>
            <a:r>
              <a:rPr lang="en-US" dirty="0" err="1"/>
              <a:t>yr</a:t>
            </a:r>
            <a:r>
              <a:rPr lang="en-US" dirty="0"/>
              <a:t> </a:t>
            </a:r>
            <a:r>
              <a:rPr lang="en-US" dirty="0" err="1"/>
              <a:t>adran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2D5F56-B744-824D-AE41-4A23191DD7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47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87AD6AE-983A-5D48-B9AA-F39B87B29F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9B24B2-B346-684C-B9D0-7063769F3B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25291" y="776788"/>
            <a:ext cx="2318688" cy="698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42404F-0EFC-EC43-A8DD-EFCC8DF696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9460" y="335431"/>
            <a:ext cx="1139757" cy="1139757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16BE9A0D-1392-A54B-9CD3-C0D27B0FC4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91" y="1969520"/>
            <a:ext cx="5639379" cy="692497"/>
          </a:xfrm>
        </p:spPr>
        <p:txBody>
          <a:bodyPr wrap="square" lIns="0" tIns="0" rIns="0" bIns="0" anchor="t" anchorCtr="0">
            <a:spAutoFit/>
          </a:bodyPr>
          <a:lstStyle/>
          <a:p>
            <a:r>
              <a:rPr lang="en-US" dirty="0" err="1"/>
              <a:t>Diolch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fawr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209C6-9B3E-324C-A9BE-28923BBFE9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5290" y="2653975"/>
            <a:ext cx="7027231" cy="78483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50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5000" b="1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5000" b="1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5000" b="1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5000" b="1">
                <a:solidFill>
                  <a:schemeClr val="bg1"/>
                </a:solidFill>
              </a:defRPr>
            </a:lvl5pPr>
          </a:lstStyle>
          <a:p>
            <a:r>
              <a:rPr lang="en-US" dirty="0" err="1"/>
              <a:t>Unrhyw</a:t>
            </a:r>
            <a:r>
              <a:rPr lang="en-US" dirty="0"/>
              <a:t> </a:t>
            </a:r>
            <a:r>
              <a:rPr lang="en-US" dirty="0" err="1"/>
              <a:t>gwestiynau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8392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99169D8-4AAF-BC40-BD5D-3BC7EE05F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51210B7B-1AA2-4C41-9326-45B3770B14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9200" y="1144800"/>
            <a:ext cx="5639379" cy="692497"/>
          </a:xfrm>
        </p:spPr>
        <p:txBody>
          <a:bodyPr wrap="square" lIns="0" tIns="0" rIns="0" bIns="0" anchor="t" anchorCtr="0">
            <a:spAutoFit/>
          </a:bodyPr>
          <a:lstStyle/>
          <a:p>
            <a:r>
              <a:rPr lang="en-US" dirty="0" err="1"/>
              <a:t>Cynnwys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AFBC1D-DA1E-F44C-8111-4F82D4BA6B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" y="5799600"/>
            <a:ext cx="527306" cy="6984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DEA4E7-237C-9B46-A0D6-5D1D585F1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200" y="2222288"/>
            <a:ext cx="4087812" cy="3490912"/>
          </a:xfrm>
        </p:spPr>
        <p:txBody>
          <a:bodyPr/>
          <a:lstStyle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 err="1"/>
              <a:t>Cliciwch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olygu’r</a:t>
            </a:r>
            <a:r>
              <a:rPr lang="en-GB" dirty="0"/>
              <a:t> </a:t>
            </a:r>
            <a:r>
              <a:rPr lang="en-GB" dirty="0" err="1"/>
              <a:t>arddulliau</a:t>
            </a:r>
            <a:r>
              <a:rPr lang="en-GB" dirty="0"/>
              <a:t> </a:t>
            </a:r>
            <a:r>
              <a:rPr lang="en-GB" dirty="0" err="1"/>
              <a:t>testun</a:t>
            </a:r>
            <a:r>
              <a:rPr lang="en-GB" dirty="0"/>
              <a:t> </a:t>
            </a:r>
            <a:r>
              <a:rPr lang="en-GB" dirty="0" err="1"/>
              <a:t>Meistr</a:t>
            </a:r>
            <a:endParaRPr lang="en-GB" dirty="0"/>
          </a:p>
          <a:p>
            <a:pPr lvl="1"/>
            <a:r>
              <a:rPr lang="en-GB" dirty="0"/>
              <a:t>Ail </a:t>
            </a:r>
            <a:r>
              <a:rPr lang="en-GB" dirty="0" err="1"/>
              <a:t>lefel</a:t>
            </a:r>
            <a:endParaRPr lang="en-GB" dirty="0"/>
          </a:p>
          <a:p>
            <a:pPr lvl="2"/>
            <a:r>
              <a:rPr lang="en-GB" dirty="0" err="1"/>
              <a:t>Trydedd</a:t>
            </a:r>
            <a:r>
              <a:rPr lang="en-GB" dirty="0"/>
              <a:t> </a:t>
            </a:r>
            <a:r>
              <a:rPr lang="en-GB" dirty="0" err="1"/>
              <a:t>lefel</a:t>
            </a:r>
            <a:endParaRPr lang="en-GB" dirty="0"/>
          </a:p>
          <a:p>
            <a:pPr lvl="3"/>
            <a:r>
              <a:rPr lang="en-GB" dirty="0" err="1"/>
              <a:t>Pedwaredd</a:t>
            </a:r>
            <a:r>
              <a:rPr lang="en-GB" dirty="0"/>
              <a:t> </a:t>
            </a:r>
            <a:r>
              <a:rPr lang="en-GB" dirty="0" err="1"/>
              <a:t>lefel</a:t>
            </a:r>
            <a:endParaRPr lang="en-GB" dirty="0"/>
          </a:p>
          <a:p>
            <a:pPr lvl="4"/>
            <a:r>
              <a:rPr lang="en-GB" dirty="0" err="1"/>
              <a:t>Pumed</a:t>
            </a:r>
            <a:r>
              <a:rPr lang="en-GB" dirty="0"/>
              <a:t> </a:t>
            </a:r>
            <a:r>
              <a:rPr lang="en-GB" dirty="0" err="1"/>
              <a:t>lefel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189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8A1C3C86-5612-D542-8AA6-C7AD66B271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2">
            <a:extLst>
              <a:ext uri="{FF2B5EF4-FFF2-40B4-BE49-F238E27FC236}">
                <a16:creationId xmlns:a16="http://schemas.microsoft.com/office/drawing/2014/main" id="{92EC068A-A770-2A4A-B057-3C94BCF65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200" y="1144800"/>
            <a:ext cx="5017824" cy="1077488"/>
          </a:xfrm>
        </p:spPr>
        <p:txBody>
          <a:bodyPr wrap="square" lIns="0" tIns="0" rIns="0" bIns="0" anchor="t" anchorCtr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3619AF01-F889-674B-B66C-AAFD23D6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29425" y="1162664"/>
            <a:ext cx="1310660" cy="1408023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816B6637-1C53-4041-BE5C-EC862A61F0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54803" y="1197000"/>
            <a:ext cx="1378065" cy="1378065"/>
          </a:xfrm>
          <a:prstGeom prst="rect">
            <a:avLst/>
          </a:prstGeom>
        </p:spPr>
      </p:pic>
      <p:pic>
        <p:nvPicPr>
          <p:cNvPr id="15" name="Picture 14" descr="Shape&#10;&#10;Description automatically generated with medium confidence">
            <a:extLst>
              <a:ext uri="{FF2B5EF4-FFF2-40B4-BE49-F238E27FC236}">
                <a16:creationId xmlns:a16="http://schemas.microsoft.com/office/drawing/2014/main" id="{2D08527D-1E0D-7547-801F-D2FE27FFB3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23044" y="3659111"/>
            <a:ext cx="1123422" cy="1363086"/>
          </a:xfrm>
          <a:prstGeom prst="rect">
            <a:avLst/>
          </a:prstGeom>
        </p:spPr>
      </p:pic>
      <p:pic>
        <p:nvPicPr>
          <p:cNvPr id="17" name="Picture 1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827EC0D-6EF5-6147-B38F-BD3A23771E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95995" y="3696558"/>
            <a:ext cx="1295681" cy="1325639"/>
          </a:xfrm>
          <a:prstGeom prst="rect">
            <a:avLst/>
          </a:prstGeom>
        </p:spPr>
      </p:pic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FCA9ADB9-BA12-E748-8607-872D95CAEA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200" y="2222288"/>
            <a:ext cx="4087812" cy="34909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lvl="0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2E90148-FE7D-6D47-BC64-8D12CC4CB13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76214A3-1457-AA49-A0EB-FBA88FCDD7A8}"/>
              </a:ext>
            </a:extLst>
          </p:cNvPr>
          <p:cNvSpPr txBox="1"/>
          <p:nvPr userDrawn="1"/>
        </p:nvSpPr>
        <p:spPr>
          <a:xfrm>
            <a:off x="6884894" y="2758237"/>
            <a:ext cx="21646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Meddwl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yn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Feirniadol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Datrys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Problemau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281C71-B8D3-264E-AC17-8841C3692FF3}"/>
              </a:ext>
            </a:extLst>
          </p:cNvPr>
          <p:cNvSpPr txBox="1"/>
          <p:nvPr userDrawn="1"/>
        </p:nvSpPr>
        <p:spPr>
          <a:xfrm>
            <a:off x="9302446" y="2758237"/>
            <a:ext cx="21646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Creadigrwydd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ac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Arloesi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92FF11-3E14-7E4B-924D-04DEA1C2AC33}"/>
              </a:ext>
            </a:extLst>
          </p:cNvPr>
          <p:cNvSpPr txBox="1"/>
          <p:nvPr userDrawn="1"/>
        </p:nvSpPr>
        <p:spPr>
          <a:xfrm>
            <a:off x="6884894" y="5232496"/>
            <a:ext cx="21646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Cynllunio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Threfnu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6F9E3E-7393-7E48-883F-B8D7CA2F5E4E}"/>
              </a:ext>
            </a:extLst>
          </p:cNvPr>
          <p:cNvSpPr txBox="1"/>
          <p:nvPr userDrawn="1"/>
        </p:nvSpPr>
        <p:spPr>
          <a:xfrm>
            <a:off x="9302446" y="5232496"/>
            <a:ext cx="21646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Effeithiolrwydd</a:t>
            </a:r>
            <a:r>
              <a:rPr lang="en-GB" sz="15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5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Personol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744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_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F1E67E5-FA66-2D43-A942-247061472C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4AA544-B1FB-954E-9586-4E58363991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8746C40D-0FC5-7141-AD69-F854D2EE4C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200" y="1683544"/>
            <a:ext cx="4087812" cy="3490912"/>
          </a:xfrm>
        </p:spPr>
        <p:txBody>
          <a:bodyPr anchor="ctr" anchorCtr="0">
            <a:normAutofit/>
          </a:bodyPr>
          <a:lstStyle>
            <a:lvl1pPr marL="228600" indent="-228600">
              <a:buFontTx/>
              <a:buBlip>
                <a:blip r:embed="rId4"/>
              </a:buBlip>
              <a:defRPr sz="1600">
                <a:solidFill>
                  <a:schemeClr val="bg1"/>
                </a:solidFill>
              </a:defRPr>
            </a:lvl1pPr>
            <a:lvl2pPr marL="685800" indent="-228600"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2pPr>
            <a:lvl3pPr marL="1143000" indent="-228600"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3pPr>
            <a:lvl4pPr marL="1600200" indent="-228600"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4pPr>
            <a:lvl5pPr marL="2057400" indent="-228600"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4D8C253-4CB6-9D42-984B-DA40D82A93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56379" y="670367"/>
            <a:ext cx="3873601" cy="2602800"/>
          </a:xfr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rgbClr val="FFC800"/>
                </a:solidFill>
              </a:defRPr>
            </a:lvl1pPr>
          </a:lstStyle>
          <a:p>
            <a:r>
              <a:rPr lang="en-US" dirty="0" err="1"/>
              <a:t>Llun</a:t>
            </a:r>
            <a:endParaRPr lang="en-US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FB6B4032-D649-5547-B785-B2022C3FF8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74649" y="3563470"/>
            <a:ext cx="3873601" cy="2602800"/>
          </a:xfr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2000">
                <a:solidFill>
                  <a:srgbClr val="FFC800"/>
                </a:solidFill>
              </a:defRPr>
            </a:lvl1pPr>
          </a:lstStyle>
          <a:p>
            <a:r>
              <a:rPr lang="en-US" dirty="0" err="1"/>
              <a:t>Llun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95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s">
    <p:bg>
      <p:bgPr>
        <a:solidFill>
          <a:srgbClr val="FFC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2">
            <a:extLst>
              <a:ext uri="{FF2B5EF4-FFF2-40B4-BE49-F238E27FC236}">
                <a16:creationId xmlns:a16="http://schemas.microsoft.com/office/drawing/2014/main" id="{17F66785-80E3-DB4B-9E9C-EE6FA40F79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9200" y="1144800"/>
            <a:ext cx="5639379" cy="692497"/>
          </a:xfrm>
        </p:spPr>
        <p:txBody>
          <a:bodyPr wrap="square" lIns="0" tIns="0" rIns="0" bIns="0" anchor="t" anchorCtr="0">
            <a:spAutoFit/>
          </a:bodyPr>
          <a:lstStyle>
            <a:lvl1pPr>
              <a:defRPr/>
            </a:lvl1pPr>
          </a:lstStyle>
          <a:p>
            <a:r>
              <a:rPr lang="en-US" dirty="0" err="1"/>
              <a:t>Unedau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441B46-3B03-654D-899D-C236B01122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60000" y="5799600"/>
            <a:ext cx="527306" cy="698400"/>
          </a:xfrm>
          <a:prstGeom prst="rect">
            <a:avLst/>
          </a:prstGeom>
        </p:spPr>
      </p:pic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BAA0E8EE-993B-AC43-9115-21B7028500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200" y="2222288"/>
            <a:ext cx="4087812" cy="34909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 algn="l">
              <a:buFontTx/>
              <a:buNone/>
              <a:defRPr sz="1400"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GB"/>
          </a:p>
        </p:txBody>
      </p:sp>
      <p:pic>
        <p:nvPicPr>
          <p:cNvPr id="17" name="Picture 16" descr="Icon&#10;&#10;Description automatically generated with low confidence">
            <a:extLst>
              <a:ext uri="{FF2B5EF4-FFF2-40B4-BE49-F238E27FC236}">
                <a16:creationId xmlns:a16="http://schemas.microsoft.com/office/drawing/2014/main" id="{00B0934A-13F4-0E41-8B6C-E1FCDB9AA6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02215" y="2628899"/>
            <a:ext cx="1225550" cy="1600200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A81C80A-C032-CD4A-8FB8-E295EEF688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418065" y="636807"/>
            <a:ext cx="1593850" cy="1600200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04BCFC28-26CE-7948-AAE5-5851D38BC2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28579" y="4620993"/>
            <a:ext cx="1384300" cy="1600200"/>
          </a:xfrm>
          <a:prstGeom prst="rect">
            <a:avLst/>
          </a:prstGeom>
        </p:spPr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608F6DB-2C23-AA46-A91D-44DA73A7E7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540575" y="1237389"/>
            <a:ext cx="3252788" cy="507318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500"/>
              </a:spcBef>
              <a:buFontTx/>
              <a:buNone/>
              <a:defRPr sz="1600"/>
            </a:lvl1pPr>
          </a:lstStyle>
          <a:p>
            <a:endParaRPr lang="en-GB">
              <a:effectLst/>
              <a:latin typeface="Arial" panose="020B0604020202020204" pitchFamily="34" charset="0"/>
            </a:endParaRP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F6212A00-3B3F-A145-9B1E-0CB3C3F080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40575" y="3175340"/>
            <a:ext cx="3252788" cy="507318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500"/>
              </a:spcBef>
              <a:buFontTx/>
              <a:buNone/>
              <a:defRPr sz="1600"/>
            </a:lvl1pPr>
          </a:lstStyle>
          <a:p>
            <a:endParaRPr lang="en-GB">
              <a:effectLst/>
              <a:latin typeface="Arial" panose="020B0604020202020204" pitchFamily="34" charset="0"/>
            </a:endParaRP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3C8441D-EC1A-994C-BC03-0169289CF4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40575" y="5167434"/>
            <a:ext cx="3252788" cy="507318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500"/>
              </a:spcBef>
              <a:buFontTx/>
              <a:buNone/>
              <a:defRPr sz="1600"/>
            </a:lvl1pPr>
          </a:lstStyle>
          <a:p>
            <a:endParaRPr lang="en-GB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514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7C3665-912B-AF4E-9144-C5F91142CF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435" t="5420" r="5138" b="5420"/>
          <a:stretch/>
        </p:blipFill>
        <p:spPr>
          <a:xfrm>
            <a:off x="1081806" y="0"/>
            <a:ext cx="1111019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1DCCAA-A571-294D-964C-D1D6D67D2D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40993"/>
          <a:stretch/>
        </p:blipFill>
        <p:spPr>
          <a:xfrm>
            <a:off x="-36443" y="0"/>
            <a:ext cx="7194176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DE3324-6E4C-CC4A-A39E-5142F9ED697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4BDE725-3346-9A48-B6B0-433662DAA3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7306" y="1683544"/>
            <a:ext cx="4087812" cy="3490912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64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Multipl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43394B2-11F0-C543-A192-4A907626BC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11" r="9388"/>
          <a:stretch/>
        </p:blipFill>
        <p:spPr>
          <a:xfrm>
            <a:off x="3582765" y="-42455"/>
            <a:ext cx="9191925" cy="6955610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4E77FC9A-633D-764C-AAC4-1C4AA838E6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448" y="0"/>
            <a:ext cx="8285089" cy="687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98F7FC-8A2D-4F4C-AEE2-1F191EF234B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60000" y="5799600"/>
            <a:ext cx="527306" cy="698400"/>
          </a:xfrm>
          <a:prstGeom prst="rect">
            <a:avLst/>
          </a:prstGeom>
        </p:spPr>
      </p:pic>
      <p:sp>
        <p:nvSpPr>
          <p:cNvPr id="6" name="Title 12">
            <a:extLst>
              <a:ext uri="{FF2B5EF4-FFF2-40B4-BE49-F238E27FC236}">
                <a16:creationId xmlns:a16="http://schemas.microsoft.com/office/drawing/2014/main" id="{864ECA20-D9D9-5649-B751-9AF3D450C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200" y="1144800"/>
            <a:ext cx="5639379" cy="692497"/>
          </a:xfrm>
        </p:spPr>
        <p:txBody>
          <a:bodyPr wrap="square" lIns="0" tIns="0" rIns="0" bIns="0" anchor="t" anchorCtr="0">
            <a:spAutoFit/>
          </a:bodyPr>
          <a:lstStyle/>
          <a:p>
            <a:endParaRPr lang="en-US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82F7921E-8457-5C42-BE1F-609494EB4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200" y="2222288"/>
            <a:ext cx="4087812" cy="34909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 algn="l">
              <a:buFontTx/>
              <a:buNone/>
              <a:defRPr sz="1400"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230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2BE3BB-8E8B-3949-9548-4ED6B6C90F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70327A-FD24-F444-B260-0973D7016B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7F46407D-7875-F14F-BB52-89C7E9C282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91" y="3082751"/>
            <a:ext cx="5639379" cy="692497"/>
          </a:xfrm>
        </p:spPr>
        <p:txBody>
          <a:bodyPr wrap="square" lIns="0" tIns="0" rIns="0" bIns="0" anchor="ctr" anchorCtr="0">
            <a:spAutoFit/>
          </a:bodyPr>
          <a:lstStyle/>
          <a:p>
            <a:r>
              <a:rPr lang="en-US" dirty="0" err="1"/>
              <a:t>Teitl</a:t>
            </a:r>
            <a:r>
              <a:rPr lang="en-US" dirty="0"/>
              <a:t> </a:t>
            </a:r>
            <a:r>
              <a:rPr lang="en-US" dirty="0" err="1"/>
              <a:t>yr</a:t>
            </a:r>
            <a:r>
              <a:rPr lang="en-US" dirty="0"/>
              <a:t> </a:t>
            </a:r>
            <a:r>
              <a:rPr lang="en-US" dirty="0" err="1"/>
              <a:t>adran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342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470327A-FD24-F444-B260-0973D7016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60000" y="5799600"/>
            <a:ext cx="527306" cy="69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25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A1233-7481-FB45-A267-35590FAF8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7A690-FB5C-E74B-AEB8-67CE3C5EB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2E09D-9166-1649-B44D-557E228B69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691555-19A3-6740-814A-06D9A4098469}" type="datetimeFigureOut">
              <a:rPr lang="en-US"/>
              <a:pPr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4B6B8-DE0A-CD44-A480-44D4F75E7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B6E97-7F6A-7F4A-8B60-04550DCF8B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060E41-B521-9944-9FF9-11959AFD2F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60" r:id="rId10"/>
    <p:sldLayoutId id="2147483664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25A7-3DD5-0D45-8AAE-C256E717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BFF36-66A0-C84E-95D1-53B1BE0733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55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A2C62-FCA7-F341-AC66-E9024938E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EE1210-154E-954E-ABA8-E94016A60E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226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D514B-A3AD-D845-A3F7-A5D9AC76B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1B7AD-BECF-BB48-9CD7-D10C65F90E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123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0162-692B-6A4A-8208-03C14EB26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34896-A3D2-964C-8EC5-28DEE9A873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2A3FC8-1902-0B47-B911-8B91E902EE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2EDC00-5446-4349-AF71-58866097B6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1DDB9C-7391-1F49-BDF6-63D37E3C26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347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A192-CA7E-DF47-B790-869E93D56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E20B1-4B96-294A-A806-12A3284C71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05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47234-B3F5-6544-BEB6-3BB83A614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692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3C271-E041-BA4C-B51F-5277992A4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85BEF-D778-B94C-BA61-14F8C839F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2E843-1C16-E046-8620-72210892E5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8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271D256EE9EC44A68967449CE27CD9" ma:contentTypeVersion="9" ma:contentTypeDescription="Create a new document." ma:contentTypeScope="" ma:versionID="c685a6ea9582f0778f0270c7a0562639">
  <xsd:schema xmlns:xsd="http://www.w3.org/2001/XMLSchema" xmlns:xs="http://www.w3.org/2001/XMLSchema" xmlns:p="http://schemas.microsoft.com/office/2006/metadata/properties" xmlns:ns2="6d1c6335-eaeb-4d78-b38b-8163fcfd0c35" targetNamespace="http://schemas.microsoft.com/office/2006/metadata/properties" ma:root="true" ma:fieldsID="1c53df888f03e1bc18ac82c1ccced1e0" ns2:_="">
    <xsd:import namespace="6d1c6335-eaeb-4d78-b38b-8163fcfd0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1c6335-eaeb-4d78-b38b-8163fcfd0c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B3FEA9-EB6C-4CB8-B0D7-3700B87625B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7340D41-0EE8-4811-B39B-E898D9C1F0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1c6335-eaeb-4d78-b38b-8163fcfd0c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B1FE9A-A24D-463C-AA4D-691D1A16E8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Grugel</dc:creator>
  <cp:lastModifiedBy>Molins, Diana</cp:lastModifiedBy>
  <cp:revision>3</cp:revision>
  <dcterms:created xsi:type="dcterms:W3CDTF">2022-02-09T22:26:35Z</dcterms:created>
  <dcterms:modified xsi:type="dcterms:W3CDTF">2022-08-04T10:33:06Z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0x0101007E271D256EE9EC44A68967449CE27CD9</vt:lpwstr>
  </property>
</Properties>
</file>